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6"/>
  </p:handoutMasterIdLst>
  <p:sldIdLst>
    <p:sldId id="256" r:id="rId2"/>
    <p:sldId id="257" r:id="rId3"/>
    <p:sldId id="258" r:id="rId4"/>
    <p:sldId id="259" r:id="rId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5CCED63-7E75-4989-9FC9-BB12218C732F}" v="242" dt="2026-02-08T05:22:39.9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53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696799-A5BF-EBA1-5147-962BA2E1E3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88360" cy="82634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 sz="2900" dirty="0">
                <a:latin typeface="Bebas Neue" panose="020B0606020202050201" pitchFamily="34" charset="0"/>
              </a:rPr>
              <a:t>Pursue? Or Flee?</a:t>
            </a:r>
          </a:p>
          <a:p>
            <a:r>
              <a:rPr lang="en-US" dirty="0"/>
              <a:t>(2 Timothy 2:20-22)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C3CC69D-FDB6-4435-409B-0CDE001489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 dirty="0"/>
              <a:t>February 8, 2026 @ 11am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6FB2BB-ACDC-13AB-7835-868B228175E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60FB6-0EAB-66A9-DFD3-A5E12CB440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r>
              <a:rPr lang="en-US" dirty="0"/>
              <a:t> soundteaching.org   </a:t>
            </a:r>
          </a:p>
        </p:txBody>
      </p:sp>
    </p:spTree>
    <p:extLst>
      <p:ext uri="{BB962C8B-B14F-4D97-AF65-F5344CB8AC3E}">
        <p14:creationId xmlns:p14="http://schemas.microsoft.com/office/powerpoint/2010/main" val="1851615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44FF0-3487-2996-8908-DBDB055652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CF6EAC0-72B9-2142-178C-5FFDDCB4BD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1B0A7-0E27-EE76-4486-F0D967290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A8E4E2-12D6-EA58-38B6-66B7B45E3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1469E-3961-036E-DCDD-0E87CEB88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04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5F5B4-331C-1D25-D3B2-80444AF0F1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7C6E0A-8383-1706-DB17-ECA0E63EB5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486D9-A63B-22B3-E8F4-FBEF764EB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66D65B-2284-BED0-317D-DC70EA86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8D992-E920-A45C-2109-CCB2D0228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07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CDA6CE-745C-D7EF-FF06-392B014CDE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387ED5-0C64-A59F-1C09-FCADFF24B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EADE8-D9BC-6500-F049-1E8BEE5C0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888B2-3B11-0EBB-FF78-24A7ED37D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2B957E-2B18-4A2D-E0AB-2295BFFA2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60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F322C-94CE-DCA0-78D8-275024570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10FDCC-8787-07F5-BCF9-8222945F13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BB2516-DCC2-88DA-E408-CC36C0400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B2A71-7193-153B-1C40-9750448641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7079C-CADA-167C-B1FE-60066BEF4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590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44B528-0069-AC76-91DB-58FDF456C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ED8DC3-743F-3A3C-EE82-BFAB2D8B2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7DA43-DE4E-105F-EF5F-52CD08A25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FAE2F0-06C8-8320-A5E8-A0D44C53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1D66-F81F-30B7-DA19-DE644C545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71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7E4A3-FEDB-116A-4828-E76AD077C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7AA47-C887-4A73-7CC2-9794031B86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CEE30D-BD38-11F6-2087-441DD21B8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31EB93-22C4-7949-29B3-A827BF58F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CE35CF-49EA-E902-4729-9EBEA5D76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5CDFA-AC22-5DA4-7900-8C07CDFB2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652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6FB81-1DEA-E3F3-F2E5-34C5A4ED6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DEF1A6-26D9-7A4F-3765-558AF6040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D3784-A84D-0E10-4211-F4DD140A7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832ED9-0060-E60C-DEFE-1B58D0694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8F9E25-1942-0781-6FBC-6C29B8037D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B0DA51-9B7D-ABC5-C34E-6F795C120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9B025-8317-091A-4B90-D6102DEF4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A64DD0-9988-AA46-9B63-781723067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377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46D5-02C9-F33B-39CF-50EE648867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1F0110-6E20-91E8-75EF-FF2CA2566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693CD2-3B65-467E-6B2D-644F64958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3510ED-D42F-7E2A-650A-721858730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77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365ACD-CF1D-7E88-EDD4-2F6E879210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600BDF-C83B-887B-85C9-0D40EDF0C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B9FEBB-EEF1-960E-0BD3-F74E78A7D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66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477AF-0F42-463D-6FE1-80CB2B7669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02D2FB-EFC1-7B9A-8AF7-1BFA2D6A39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71825-36A6-491B-81F4-E3246F2AC4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32913-9714-46B8-2829-31D57D6D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9CB2FC-7873-69DF-1864-FAF378EAB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B3AFE0-6D44-7F25-96F4-592689313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8572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45636-EDE9-62AE-2EF4-19597C829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3EB850-2C96-168C-0F19-4688CC4F6C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606B897-FC17-C6FF-0BF8-35E4B2F33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823773-EF85-B502-504A-BCBF7DD03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556437-E8DC-361E-865E-BB143FD8D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150674-73FC-9F10-120C-802A0630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368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A4CCEC-00F1-BFC4-2694-F3013957B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4A3DC4-DED6-6F18-0D02-F4ED38EABD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CFB79C-17C3-6535-46FE-44D6772D4D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3F2C9EB-7DF9-4762-90C4-1EC3A629F3CA}" type="datetimeFigureOut">
              <a:rPr lang="en-US" smtClean="0"/>
              <a:t>2/7/2026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16A39B-1451-D3F8-34BE-10BE45A346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CA0C8-6CE7-F9E8-B349-A7652EB326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A7206F-51B5-40FE-A1F9-E3E0ACECB8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20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BC6E7B-5998-FC07-E64E-54622493BC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553" y="503620"/>
            <a:ext cx="9144000" cy="1096581"/>
          </a:xfrm>
        </p:spPr>
        <p:txBody>
          <a:bodyPr/>
          <a:lstStyle/>
          <a:p>
            <a:r>
              <a:rPr lang="en-US" dirty="0"/>
              <a:t>O</a:t>
            </a:r>
            <a:r>
              <a:rPr lang="en-US" dirty="0">
                <a:solidFill>
                  <a:schemeClr val="bg1"/>
                </a:solidFill>
              </a:rPr>
              <a:t>R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FA77DB91-68A3-94CB-F899-9EF1425F679C}"/>
              </a:ext>
            </a:extLst>
          </p:cNvPr>
          <p:cNvSpPr/>
          <p:nvPr/>
        </p:nvSpPr>
        <p:spPr>
          <a:xfrm>
            <a:off x="625032" y="358815"/>
            <a:ext cx="4456253" cy="1551008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latin typeface="Bebas Neue" panose="020B0606020202050201" pitchFamily="34" charset="0"/>
              </a:rPr>
              <a:t>Pursue?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43A81F2-8314-F488-17DF-601749FBEF57}"/>
              </a:ext>
            </a:extLst>
          </p:cNvPr>
          <p:cNvSpPr/>
          <p:nvPr/>
        </p:nvSpPr>
        <p:spPr>
          <a:xfrm>
            <a:off x="7236106" y="347240"/>
            <a:ext cx="4456253" cy="155100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tx1"/>
                </a:solidFill>
                <a:latin typeface="Bebas Neue" panose="020B0606020202050201" pitchFamily="34" charset="0"/>
              </a:rPr>
              <a:t>Flee?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6A64C22-3876-3A03-12E6-188040B6A60B}"/>
              </a:ext>
            </a:extLst>
          </p:cNvPr>
          <p:cNvSpPr/>
          <p:nvPr/>
        </p:nvSpPr>
        <p:spPr>
          <a:xfrm>
            <a:off x="4047281" y="6037584"/>
            <a:ext cx="4097438" cy="633592"/>
          </a:xfrm>
          <a:prstGeom prst="round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 Timothy 2:22-23</a:t>
            </a:r>
          </a:p>
        </p:txBody>
      </p:sp>
    </p:spTree>
    <p:extLst>
      <p:ext uri="{BB962C8B-B14F-4D97-AF65-F5344CB8AC3E}">
        <p14:creationId xmlns:p14="http://schemas.microsoft.com/office/powerpoint/2010/main" val="312029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4496C-FBA1-6E47-341F-5058D2C0D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666" y="1365813"/>
            <a:ext cx="4572000" cy="5127062"/>
          </a:xfrm>
        </p:spPr>
        <p:txBody>
          <a:bodyPr>
            <a:normAutofit/>
          </a:bodyPr>
          <a:lstStyle/>
          <a:p>
            <a:pPr marL="347663" indent="-347663">
              <a:spcBef>
                <a:spcPts val="0"/>
              </a:spcBef>
            </a:pPr>
            <a:r>
              <a:rPr lang="en-US" sz="4400" b="1" dirty="0"/>
              <a:t>Righteousness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4000" dirty="0"/>
              <a:t>1 John 3:7-8</a:t>
            </a:r>
          </a:p>
          <a:p>
            <a:pPr marL="347663" indent="-347663">
              <a:spcBef>
                <a:spcPts val="0"/>
              </a:spcBef>
            </a:pPr>
            <a:r>
              <a:rPr lang="en-US" sz="4400" b="1" dirty="0"/>
              <a:t>Faith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4000" dirty="0"/>
              <a:t>2 Timothy 3:10-12</a:t>
            </a:r>
          </a:p>
          <a:p>
            <a:pPr marL="347663" indent="-347663">
              <a:spcBef>
                <a:spcPts val="0"/>
              </a:spcBef>
            </a:pPr>
            <a:r>
              <a:rPr lang="en-US" sz="4400" b="1" dirty="0"/>
              <a:t>Love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4000" dirty="0"/>
              <a:t>1 John 3:18-19</a:t>
            </a:r>
          </a:p>
          <a:p>
            <a:pPr marL="347663" indent="-347663">
              <a:spcBef>
                <a:spcPts val="0"/>
              </a:spcBef>
              <a:tabLst>
                <a:tab pos="1597025" algn="l"/>
              </a:tabLst>
            </a:pPr>
            <a:r>
              <a:rPr lang="en-US" sz="4400" b="1" dirty="0"/>
              <a:t>Peace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4000" dirty="0"/>
              <a:t>Romans 14:19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74EB4-B094-5235-92E1-C5794A2725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1580" y="1365813"/>
            <a:ext cx="4919240" cy="5127062"/>
          </a:xfrm>
        </p:spPr>
        <p:txBody>
          <a:bodyPr>
            <a:normAutofit/>
          </a:bodyPr>
          <a:lstStyle/>
          <a:p>
            <a:pPr marL="347663" indent="-347663"/>
            <a:r>
              <a:rPr lang="en-US" sz="4400" b="1" dirty="0"/>
              <a:t>Godliness</a:t>
            </a:r>
          </a:p>
          <a:p>
            <a:pPr marL="457200" lvl="1" indent="0">
              <a:buNone/>
            </a:pPr>
            <a:r>
              <a:rPr lang="en-US" sz="4000" dirty="0"/>
              <a:t>Psalm 119:1-4</a:t>
            </a:r>
          </a:p>
          <a:p>
            <a:pPr marL="347663" indent="-347663"/>
            <a:r>
              <a:rPr lang="en-US" sz="4400" b="1" dirty="0"/>
              <a:t>Patience</a:t>
            </a:r>
          </a:p>
          <a:p>
            <a:pPr marL="457200" lvl="1" indent="0">
              <a:buNone/>
            </a:pPr>
            <a:r>
              <a:rPr lang="en-US" sz="4000" dirty="0"/>
              <a:t>1 Corinthians 15:58</a:t>
            </a:r>
          </a:p>
          <a:p>
            <a:pPr marL="347663" indent="-347663"/>
            <a:r>
              <a:rPr lang="en-US" sz="4400" b="1" dirty="0"/>
              <a:t>Gentleness</a:t>
            </a:r>
          </a:p>
          <a:p>
            <a:pPr marL="457200" lvl="1" indent="0">
              <a:buNone/>
            </a:pPr>
            <a:r>
              <a:rPr lang="en-US" sz="4000" dirty="0"/>
              <a:t>Matthew 11:28-30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E55642-C927-A593-0EAA-D87B74C7E86A}"/>
              </a:ext>
            </a:extLst>
          </p:cNvPr>
          <p:cNvSpPr/>
          <p:nvPr/>
        </p:nvSpPr>
        <p:spPr>
          <a:xfrm>
            <a:off x="3867873" y="138896"/>
            <a:ext cx="4456253" cy="9144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Bebas Neue" panose="020B0606020202050201" pitchFamily="34" charset="0"/>
              </a:rPr>
              <a:t>Pursue!</a:t>
            </a:r>
          </a:p>
        </p:txBody>
      </p:sp>
    </p:spTree>
    <p:extLst>
      <p:ext uri="{BB962C8B-B14F-4D97-AF65-F5344CB8AC3E}">
        <p14:creationId xmlns:p14="http://schemas.microsoft.com/office/powerpoint/2010/main" val="333797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1E9B61-6275-D960-E583-D8D3C9BC54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363582-DC0A-F784-10BE-875AFCA93FFD}"/>
              </a:ext>
            </a:extLst>
          </p:cNvPr>
          <p:cNvSpPr/>
          <p:nvPr/>
        </p:nvSpPr>
        <p:spPr>
          <a:xfrm>
            <a:off x="7048980" y="1365811"/>
            <a:ext cx="4929660" cy="512706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31B98C-4C0A-89B7-761C-5EE7745D6AE0}"/>
              </a:ext>
            </a:extLst>
          </p:cNvPr>
          <p:cNvSpPr/>
          <p:nvPr/>
        </p:nvSpPr>
        <p:spPr>
          <a:xfrm>
            <a:off x="324091" y="1365812"/>
            <a:ext cx="4818930" cy="5127061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9A8F5-E83C-AC73-0E92-35975997D4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665" y="1365812"/>
            <a:ext cx="4807356" cy="5492188"/>
          </a:xfrm>
        </p:spPr>
        <p:txBody>
          <a:bodyPr>
            <a:noAutofit/>
          </a:bodyPr>
          <a:lstStyle/>
          <a:p>
            <a:pPr marL="349250" indent="-349250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Lusts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1 John 2:16-17</a:t>
            </a:r>
          </a:p>
          <a:p>
            <a:pPr marL="349250" indent="-349250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Disputes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Romans 14:19-21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1 Timothy 1:3-4</a:t>
            </a:r>
          </a:p>
          <a:p>
            <a:pPr marL="349250" indent="-349250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Fornication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1 Corinthians 6:18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8E04547-385F-F733-C1D6-213BDE9795BE}"/>
              </a:ext>
            </a:extLst>
          </p:cNvPr>
          <p:cNvSpPr/>
          <p:nvPr/>
        </p:nvSpPr>
        <p:spPr>
          <a:xfrm>
            <a:off x="3867873" y="138896"/>
            <a:ext cx="4456253" cy="9144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Bebas Neue" panose="020B0606020202050201" pitchFamily="34" charset="0"/>
                <a:ea typeface="+mn-ea"/>
                <a:cs typeface="+mn-cs"/>
              </a:rPr>
              <a:t>Flee!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1E6F91-9AA8-9E69-3300-0D5B1F12AC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8980" y="1365812"/>
            <a:ext cx="4929659" cy="5127061"/>
          </a:xfrm>
        </p:spPr>
        <p:txBody>
          <a:bodyPr>
            <a:normAutofit/>
          </a:bodyPr>
          <a:lstStyle/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Idolatry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1 Corinthians 10:14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Love of Money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1 Timothy 6:9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Luke 18:22-25</a:t>
            </a:r>
          </a:p>
          <a:p>
            <a:pPr marL="347663" indent="-347663">
              <a:lnSpc>
                <a:spcPct val="100000"/>
              </a:lnSpc>
              <a:spcBef>
                <a:spcPts val="0"/>
              </a:spcBef>
            </a:pPr>
            <a:r>
              <a:rPr lang="en-US" sz="4400" b="1" dirty="0">
                <a:solidFill>
                  <a:schemeClr val="bg1"/>
                </a:solidFill>
              </a:rPr>
              <a:t>Greed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>
                <a:solidFill>
                  <a:schemeClr val="bg1"/>
                </a:solidFill>
              </a:rPr>
              <a:t>Colossians 3:5-7</a:t>
            </a:r>
          </a:p>
        </p:txBody>
      </p:sp>
    </p:spTree>
    <p:extLst>
      <p:ext uri="{BB962C8B-B14F-4D97-AF65-F5344CB8AC3E}">
        <p14:creationId xmlns:p14="http://schemas.microsoft.com/office/powerpoint/2010/main" val="377945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C69E4B0-E34E-24E0-F2EB-47E64B785A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A2348-320E-7C77-5069-B0E649ADB0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03268" y="399448"/>
            <a:ext cx="4934675" cy="1096581"/>
          </a:xfrm>
        </p:spPr>
        <p:txBody>
          <a:bodyPr>
            <a:noAutofit/>
          </a:bodyPr>
          <a:lstStyle/>
          <a:p>
            <a:r>
              <a:rPr lang="en-US" sz="8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CONCL</a:t>
            </a:r>
            <a:r>
              <a:rPr lang="en-US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980116-EA10-D00A-3AD7-14880ED6EAF4}"/>
              </a:ext>
            </a:extLst>
          </p:cNvPr>
          <p:cNvSpPr txBox="1"/>
          <p:nvPr/>
        </p:nvSpPr>
        <p:spPr>
          <a:xfrm>
            <a:off x="692549" y="1521282"/>
            <a:ext cx="5278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Actively Avoid Situations</a:t>
            </a:r>
          </a:p>
          <a:p>
            <a:pPr algn="ctr"/>
            <a:r>
              <a:rPr lang="en-US" sz="4000" dirty="0"/>
              <a:t>Genesis 39:11-12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C1BC01-4A1E-375A-A283-3604653FD20A}"/>
              </a:ext>
            </a:extLst>
          </p:cNvPr>
          <p:cNvSpPr txBox="1"/>
          <p:nvPr/>
        </p:nvSpPr>
        <p:spPr>
          <a:xfrm>
            <a:off x="6508829" y="1521282"/>
            <a:ext cx="527805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Run to God &amp; Seek God’s Strength</a:t>
            </a:r>
          </a:p>
          <a:p>
            <a:pPr algn="ctr"/>
            <a:r>
              <a:rPr lang="en-US" sz="4000" dirty="0"/>
              <a:t>Proverbs 18:10</a:t>
            </a:r>
          </a:p>
          <a:p>
            <a:pPr algn="ctr"/>
            <a:r>
              <a:rPr lang="en-US" sz="4000" dirty="0"/>
              <a:t>1 Corinthians 10:13</a:t>
            </a:r>
          </a:p>
          <a:p>
            <a:pPr algn="ctr"/>
            <a:r>
              <a:rPr lang="en-US" sz="4000" dirty="0"/>
              <a:t>2 Corinthians 12:9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4BEDB-8B10-22F0-0D65-579FD217AEB4}"/>
              </a:ext>
            </a:extLst>
          </p:cNvPr>
          <p:cNvSpPr txBox="1"/>
          <p:nvPr/>
        </p:nvSpPr>
        <p:spPr>
          <a:xfrm>
            <a:off x="1344592" y="5535222"/>
            <a:ext cx="95028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Bebas Neue" panose="020B0606020202050201" pitchFamily="34" charset="0"/>
              </a:rPr>
              <a:t>Don’t Just Flee! Get active in Pursuing!</a:t>
            </a:r>
          </a:p>
        </p:txBody>
      </p:sp>
    </p:spTree>
    <p:extLst>
      <p:ext uri="{BB962C8B-B14F-4D97-AF65-F5344CB8AC3E}">
        <p14:creationId xmlns:p14="http://schemas.microsoft.com/office/powerpoint/2010/main" val="39416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1933</TotalTime>
  <Words>96</Words>
  <Application>Microsoft Office PowerPoint</Application>
  <PresentationFormat>Widescreen</PresentationFormat>
  <Paragraphs>42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Aptos</vt:lpstr>
      <vt:lpstr>Aptos Display</vt:lpstr>
      <vt:lpstr>Arial</vt:lpstr>
      <vt:lpstr>Bebas Neue</vt:lpstr>
      <vt:lpstr>Office Theme</vt:lpstr>
      <vt:lpstr>OR</vt:lpstr>
      <vt:lpstr>PowerPoint Presentation</vt:lpstr>
      <vt:lpstr>PowerPoint Presentation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2</cp:revision>
  <dcterms:created xsi:type="dcterms:W3CDTF">2026-02-05T16:50:44Z</dcterms:created>
  <dcterms:modified xsi:type="dcterms:W3CDTF">2026-02-08T05:26:27Z</dcterms:modified>
</cp:coreProperties>
</file>